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4" r:id="rId4"/>
    <p:sldId id="261" r:id="rId5"/>
    <p:sldId id="259" r:id="rId6"/>
    <p:sldId id="258" r:id="rId7"/>
    <p:sldId id="262" r:id="rId8"/>
    <p:sldId id="260" r:id="rId9"/>
    <p:sldId id="263" r:id="rId10"/>
    <p:sldId id="265" r:id="rId11"/>
    <p:sldId id="266" r:id="rId12"/>
    <p:sldId id="267" r:id="rId13"/>
    <p:sldId id="270" r:id="rId14"/>
    <p:sldId id="268" r:id="rId15"/>
    <p:sldId id="269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/>
    <p:restoredTop sz="95714"/>
  </p:normalViewPr>
  <p:slideViewPr>
    <p:cSldViewPr snapToGrid="0" snapToObjects="1">
      <p:cViewPr varScale="1">
        <p:scale>
          <a:sx n="122" d="100"/>
          <a:sy n="122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png>
</file>

<file path=ppt/media/image10.tiff>
</file>

<file path=ppt/media/image2.png>
</file>

<file path=ppt/media/image2.tiff>
</file>

<file path=ppt/media/image3.png>
</file>

<file path=ppt/media/image3.tiff>
</file>

<file path=ppt/media/image4.tiff>
</file>

<file path=ppt/media/image5.tiff>
</file>

<file path=ppt/media/image6.tiff>
</file>

<file path=ppt/media/image7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6B8AD0-FBB3-B448-947A-61FA246A6CA5}" type="datetimeFigureOut">
              <a:rPr lang="en-US" smtClean="0"/>
              <a:t>8/29/19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93F955-80B2-624C-BA27-F91FE064C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657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65251-3A16-1C40-B31D-7EF78CC15986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96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8E439-911D-4540-8C97-8A49E8D1482B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9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66996-5C1F-7E4A-8A4A-2F07A19D4747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71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5400D-A9C8-7A48-AAD3-AF58447DC553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189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2EE5-DFA4-3548-887A-CAEE81533AFF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63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F2A1A-ADDF-5F4D-92B0-2EF4987592C3}" type="datetime1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6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C412D-1427-0047-8FF0-745FA0439A3B}" type="datetime1">
              <a:rPr lang="en-US" smtClean="0"/>
              <a:t>8/29/19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88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3F909-0E25-8A43-BB79-1CFEF8169251}" type="datetime1">
              <a:rPr lang="en-US" smtClean="0"/>
              <a:t>8/29/19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70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9964B-F344-FD45-91F7-424DA78ED413}" type="datetime1">
              <a:rPr lang="en-US" smtClean="0"/>
              <a:t>8/29/19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B7EBE-5CBA-2347-A3A9-A7329404A6F0}" type="datetime1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8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502C-EDAD-E446-8290-6F6B128A699C}" type="datetime1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479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ADAEA-9562-4B46-B45E-11A1E430FE7F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039DE-F006-974B-8372-0DD31D135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474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4 - viewing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843E86-68B4-FB43-A2DA-2348F46B7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1694267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Perspective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025" t="1905" r="1413" b="10650"/>
          <a:stretch/>
        </p:blipFill>
        <p:spPr>
          <a:xfrm>
            <a:off x="838200" y="1825625"/>
            <a:ext cx="4655127" cy="258334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77836-FA5C-B349-8A91-94D8B00EE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1186368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Homogeneous coordinates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B343C5-C16C-414D-84AC-EF3811021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1796505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6E6298-9E42-C442-88B4-33CC2B871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179578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982" t="46407" r="14753" b="30736"/>
          <a:stretch/>
        </p:blipFill>
        <p:spPr>
          <a:xfrm>
            <a:off x="838199" y="3023394"/>
            <a:ext cx="4876645" cy="205660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0ABB1-967A-5142-A1D6-196371E53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1572442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Properties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𝑝𝑒𝑟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843" r="1919" b="6493"/>
          <a:stretch/>
        </p:blipFill>
        <p:spPr>
          <a:xfrm>
            <a:off x="881357" y="2895600"/>
            <a:ext cx="2927049" cy="28738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2867" t="5496"/>
          <a:stretch/>
        </p:blipFill>
        <p:spPr>
          <a:xfrm>
            <a:off x="5588000" y="3160357"/>
            <a:ext cx="4843757" cy="2344314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B7FDA-ADAC-EF47-A66E-D23858719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640033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𝑝𝑒𝑟</m:t>
                        </m:r>
                      </m:sub>
                    </m:sSub>
                  </m:oMath>
                </a14:m>
                <a:r>
                  <a:rPr lang="en-US" dirty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𝑜𝑟𝑡h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171" t="28744" r="13766" b="31948"/>
          <a:stretch/>
        </p:blipFill>
        <p:spPr>
          <a:xfrm>
            <a:off x="956953" y="3307443"/>
            <a:ext cx="4417622" cy="2695699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D8F86-7B3D-584C-BA99-80D67A334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1637992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 of 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880" r="2758" b="4553"/>
          <a:stretch/>
        </p:blipFill>
        <p:spPr>
          <a:xfrm>
            <a:off x="149467" y="1415996"/>
            <a:ext cx="6215707" cy="3310384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11561-15D0-EA4F-920B-D2DC9533F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505088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6840" b="24329"/>
          <a:stretch/>
        </p:blipFill>
        <p:spPr>
          <a:xfrm>
            <a:off x="838200" y="1690688"/>
            <a:ext cx="7185337" cy="49476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Viewing Transformations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261C10-B48F-1641-80FC-7AE33AEE9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1803204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Goal: Matrices for everything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Want an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𝑀</m:t>
                    </m:r>
                  </m:oMath>
                </a14:m>
                <a:r>
                  <a:rPr lang="en-US" dirty="0"/>
                  <a:t> such that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𝑐𝑎𝑚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𝑣𝑝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𝑝𝑟𝑜𝑗𝑒𝑐𝑡𝑖𝑜𝑛</m:t>
                        </m:r>
                      </m:sub>
                    </m:sSub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𝑐𝑎𝑚</m:t>
                        </m:r>
                      </m:sub>
                    </m:sSub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FC092F-A7ED-B94C-BCDB-0CF0B3A13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1741383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Transforms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𝑐𝑎𝑚</m:t>
                        </m:r>
                      </m:sub>
                    </m:sSub>
                  </m:oMath>
                </a14:m>
                <a:r>
                  <a:rPr lang="en-US" dirty="0"/>
                  <a:t> = transformation to camera pose (viewpoint and direction)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CC0D0D-09F1-8D42-BA33-63D6CF38B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678253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Canonical View Volume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665" t="29200" r="4862" b="25606"/>
          <a:stretch/>
        </p:blipFill>
        <p:spPr>
          <a:xfrm>
            <a:off x="938150" y="1825625"/>
            <a:ext cx="3550722" cy="309946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1D53D-5D58-D444-A7FD-536E3747F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21953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Viewport Transformation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8435" t="55262" r="21634" b="22199"/>
          <a:stretch/>
        </p:blipFill>
        <p:spPr>
          <a:xfrm>
            <a:off x="308759" y="1690688"/>
            <a:ext cx="5201392" cy="220881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5094E0-1705-4C47-A797-0EB2A6D51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116853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D1FF91-A7CB-2F44-912C-C6ECC7B34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545296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Orthographic Projection Transform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807" t="41039" r="14464" b="23983"/>
          <a:stretch/>
        </p:blipFill>
        <p:spPr>
          <a:xfrm>
            <a:off x="838200" y="1825625"/>
            <a:ext cx="7255823" cy="239881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47701-97FE-AC42-BCA7-81E7974BF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1697602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D90DF0-F704-D34D-BE70-CD9ED1B9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754738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1404</TotalTime>
  <Words>193</Words>
  <Application>Microsoft Macintosh PowerPoint</Application>
  <PresentationFormat>Widescreen</PresentationFormat>
  <Paragraphs>33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4 - viewing</vt:lpstr>
      <vt:lpstr>Viewing Transformations</vt:lpstr>
      <vt:lpstr>Goal: Matrices for everything</vt:lpstr>
      <vt:lpstr>Camera Transforms</vt:lpstr>
      <vt:lpstr>Canonical View Volume</vt:lpstr>
      <vt:lpstr>Viewport Transformation</vt:lpstr>
      <vt:lpstr>PowerPoint Presentation</vt:lpstr>
      <vt:lpstr>Orthographic Projection Transform</vt:lpstr>
      <vt:lpstr>PowerPoint Presentation</vt:lpstr>
      <vt:lpstr>Perspective</vt:lpstr>
      <vt:lpstr>Homogeneous coordinates</vt:lpstr>
      <vt:lpstr>PowerPoint Presentation</vt:lpstr>
      <vt:lpstr>PowerPoint Presentation</vt:lpstr>
      <vt:lpstr>Properties of M_per</vt:lpstr>
      <vt:lpstr>PowerPoint Presentation</vt:lpstr>
      <vt:lpstr>Field of 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9 - viewing</dc:title>
  <dc:creator>Blair MacIntyre</dc:creator>
  <cp:lastModifiedBy>Blair MacIntyre</cp:lastModifiedBy>
  <cp:revision>7</cp:revision>
  <dcterms:created xsi:type="dcterms:W3CDTF">2015-09-09T09:50:45Z</dcterms:created>
  <dcterms:modified xsi:type="dcterms:W3CDTF">2019-08-29T12:19:17Z</dcterms:modified>
</cp:coreProperties>
</file>

<file path=docProps/thumbnail.jpeg>
</file>